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2" r:id="rId6"/>
    <p:sldId id="261" r:id="rId7"/>
    <p:sldId id="272" r:id="rId8"/>
    <p:sldId id="264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8" autoAdjust="0"/>
    <p:restoredTop sz="94579" autoAdjust="0"/>
  </p:normalViewPr>
  <p:slideViewPr>
    <p:cSldViewPr>
      <p:cViewPr varScale="1">
        <p:scale>
          <a:sx n="70" d="100"/>
          <a:sy n="70" d="100"/>
        </p:scale>
        <p:origin x="-14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A3C8C-B21F-4BA5-AF6A-57ABE669FDE8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54244-3C12-4363-AC45-1066DFF02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6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54244-3C12-4363-AC45-1066DFF02E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15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8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9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55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5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1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0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5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33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3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5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5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5AA80-F4B0-4B5F-ABC5-A481C4362161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89FB-9110-4AD1-AC8F-3661003F8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0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239" y="0"/>
            <a:ext cx="9222239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38200" y="1295400"/>
            <a:ext cx="7696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3900" dirty="0" err="1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39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0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DOEL\Desktop\bijoy\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63600"/>
            <a:ext cx="7239000" cy="530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35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447800"/>
            <a:ext cx="7772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১।মুক্তি </a:t>
            </a:r>
            <a:r>
              <a:rPr lang="en-US" sz="3600" dirty="0" err="1" smtClean="0"/>
              <a:t>যুদ্ধের</a:t>
            </a:r>
            <a:r>
              <a:rPr lang="en-US" sz="3600" dirty="0" smtClean="0"/>
              <a:t>  </a:t>
            </a:r>
            <a:r>
              <a:rPr lang="en-US" sz="3600" dirty="0" err="1" smtClean="0"/>
              <a:t>সময়</a:t>
            </a:r>
            <a:r>
              <a:rPr lang="en-US" sz="3600" dirty="0" smtClean="0"/>
              <a:t> </a:t>
            </a:r>
            <a:r>
              <a:rPr lang="en-US" sz="3600" dirty="0" err="1" smtClean="0"/>
              <a:t>কোন</a:t>
            </a:r>
            <a:r>
              <a:rPr lang="en-US" sz="3600" dirty="0" smtClean="0"/>
              <a:t> </a:t>
            </a:r>
            <a:r>
              <a:rPr lang="en-US" sz="3600" dirty="0" err="1" smtClean="0"/>
              <a:t>দেশ</a:t>
            </a:r>
            <a:r>
              <a:rPr lang="en-US" sz="3600" dirty="0"/>
              <a:t> </a:t>
            </a:r>
            <a:r>
              <a:rPr lang="en-US" sz="3600" dirty="0" err="1" smtClean="0"/>
              <a:t>আমাদের</a:t>
            </a:r>
            <a:r>
              <a:rPr lang="en-US" sz="3600" dirty="0" smtClean="0"/>
              <a:t>  </a:t>
            </a:r>
            <a:r>
              <a:rPr lang="en-US" sz="3600" dirty="0" err="1" smtClean="0"/>
              <a:t>সাথে</a:t>
            </a:r>
            <a:r>
              <a:rPr lang="en-US" sz="3600" dirty="0" smtClean="0"/>
              <a:t> </a:t>
            </a:r>
            <a:r>
              <a:rPr lang="en-US" sz="3600" dirty="0" err="1" smtClean="0"/>
              <a:t>যুদ্ধেঅংশ</a:t>
            </a:r>
            <a:r>
              <a:rPr lang="en-US" sz="3600" dirty="0" smtClean="0"/>
              <a:t> </a:t>
            </a:r>
            <a:r>
              <a:rPr lang="en-US" sz="3600" dirty="0" err="1" smtClean="0"/>
              <a:t>নেয়</a:t>
            </a:r>
            <a:r>
              <a:rPr lang="en-US" sz="3600" dirty="0" smtClean="0"/>
              <a:t> ?</a:t>
            </a:r>
          </a:p>
          <a:p>
            <a:endParaRPr lang="en-US" sz="3600" dirty="0" smtClean="0"/>
          </a:p>
          <a:p>
            <a:r>
              <a:rPr lang="en-US" sz="3600" dirty="0" smtClean="0"/>
              <a:t> ২।১৯৭১	</a:t>
            </a:r>
            <a:r>
              <a:rPr lang="en-US" sz="3600" dirty="0" err="1" smtClean="0"/>
              <a:t>সালের</a:t>
            </a:r>
            <a:r>
              <a:rPr lang="en-US" sz="3600" dirty="0" smtClean="0"/>
              <a:t> ১৬ই </a:t>
            </a:r>
            <a:r>
              <a:rPr lang="en-US" sz="3600" dirty="0" err="1" smtClean="0"/>
              <a:t>ডিসেমবর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কোথায়</a:t>
            </a:r>
            <a:r>
              <a:rPr lang="en-US" sz="3600" dirty="0" smtClean="0"/>
              <a:t> </a:t>
            </a:r>
            <a:r>
              <a:rPr lang="en-US" sz="3600" dirty="0" err="1" smtClean="0"/>
              <a:t>পাকিস্তানিবাহিনী</a:t>
            </a:r>
            <a:r>
              <a:rPr lang="en-US" sz="3600" dirty="0" smtClean="0"/>
              <a:t> </a:t>
            </a:r>
            <a:r>
              <a:rPr lang="en-US" sz="3600" dirty="0" err="1" smtClean="0"/>
              <a:t>আনুষঠানিক</a:t>
            </a:r>
            <a:r>
              <a:rPr lang="en-US" sz="3600" dirty="0" smtClean="0"/>
              <a:t> </a:t>
            </a:r>
            <a:r>
              <a:rPr lang="en-US" sz="3600" dirty="0" err="1" smtClean="0"/>
              <a:t>ভাবে</a:t>
            </a:r>
            <a:r>
              <a:rPr lang="en-US" sz="3600" dirty="0" smtClean="0"/>
              <a:t> </a:t>
            </a:r>
            <a:r>
              <a:rPr lang="en-US" sz="3600" dirty="0" err="1" smtClean="0"/>
              <a:t>আত্মসমর্পন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করে</a:t>
            </a:r>
            <a:r>
              <a:rPr lang="en-US" sz="3600" dirty="0" smtClean="0"/>
              <a:t>?</a:t>
            </a:r>
          </a:p>
          <a:p>
            <a:endParaRPr lang="en-US" sz="3600" dirty="0" smtClean="0"/>
          </a:p>
          <a:p>
            <a:r>
              <a:rPr lang="en-US" sz="3600" dirty="0" smtClean="0"/>
              <a:t>৩।পাকিস্থানী </a:t>
            </a:r>
            <a:r>
              <a:rPr lang="en-US" sz="3600" dirty="0" err="1" smtClean="0"/>
              <a:t>বাহিনী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কাদের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কাছে</a:t>
            </a:r>
            <a:r>
              <a:rPr lang="en-US" sz="3600" dirty="0" smtClean="0"/>
              <a:t> </a:t>
            </a:r>
            <a:r>
              <a:rPr lang="en-US" sz="3600" dirty="0" err="1" smtClean="0"/>
              <a:t>আত্মসমর্পন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করে</a:t>
            </a:r>
            <a:r>
              <a:rPr lang="en-US" sz="3600" dirty="0"/>
              <a:t>?</a:t>
            </a:r>
            <a:endParaRPr lang="en-US" sz="3600" dirty="0" smtClean="0"/>
          </a:p>
          <a:p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859280" y="56734"/>
            <a:ext cx="4800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শ্রেনী</a:t>
            </a:r>
            <a:r>
              <a:rPr lang="en-US" sz="6600" dirty="0" smtClean="0"/>
              <a:t> </a:t>
            </a:r>
            <a:r>
              <a:rPr lang="en-US" sz="6600" dirty="0" err="1" smtClean="0"/>
              <a:t>মূল্যায়ন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0265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81000"/>
            <a:ext cx="8229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err="1" smtClean="0"/>
              <a:t>বাড়ির</a:t>
            </a:r>
            <a:r>
              <a:rPr lang="en-US" sz="11500" dirty="0" smtClean="0"/>
              <a:t> </a:t>
            </a:r>
            <a:r>
              <a:rPr lang="en-US" sz="11500" dirty="0" err="1" smtClean="0"/>
              <a:t>কাজঃ</a:t>
            </a:r>
            <a:endParaRPr lang="en-US" sz="11500" dirty="0"/>
          </a:p>
        </p:txBody>
      </p:sp>
      <p:sp>
        <p:nvSpPr>
          <p:cNvPr id="4" name="5-Point Star 3"/>
          <p:cNvSpPr/>
          <p:nvPr/>
        </p:nvSpPr>
        <p:spPr>
          <a:xfrm flipV="1">
            <a:off x="762000" y="2971800"/>
            <a:ext cx="762000" cy="609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76400" y="2993737"/>
            <a:ext cx="746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/>
              <a:t>মুক্তিযুদ্ধ</a:t>
            </a:r>
            <a:r>
              <a:rPr lang="en-US" sz="4400" dirty="0" smtClean="0"/>
              <a:t> </a:t>
            </a:r>
            <a:r>
              <a:rPr lang="en-US" sz="4400" dirty="0" err="1" smtClean="0"/>
              <a:t>কিভাবে</a:t>
            </a:r>
            <a:r>
              <a:rPr lang="en-US" sz="4400" dirty="0" smtClean="0"/>
              <a:t> </a:t>
            </a:r>
            <a:r>
              <a:rPr lang="en-US" sz="4400" dirty="0" err="1" smtClean="0"/>
              <a:t>শক্তিশালী</a:t>
            </a:r>
            <a:r>
              <a:rPr lang="en-US" sz="4400" dirty="0" smtClean="0"/>
              <a:t> </a:t>
            </a:r>
            <a:r>
              <a:rPr lang="en-US" sz="4400" dirty="0" err="1" smtClean="0"/>
              <a:t>জাতীয়তাবাদী</a:t>
            </a:r>
            <a:r>
              <a:rPr lang="en-US" sz="4400" dirty="0" smtClean="0"/>
              <a:t> </a:t>
            </a:r>
            <a:r>
              <a:rPr lang="en-US" sz="4400" dirty="0" err="1" smtClean="0"/>
              <a:t>চেতনার</a:t>
            </a:r>
            <a:r>
              <a:rPr lang="en-US" sz="4400" dirty="0" smtClean="0"/>
              <a:t> </a:t>
            </a:r>
            <a:r>
              <a:rPr lang="en-US" sz="4400" dirty="0" err="1" smtClean="0"/>
              <a:t>বহিঃপ্রকাশ</a:t>
            </a:r>
            <a:r>
              <a:rPr lang="en-US" sz="4400" dirty="0" smtClean="0"/>
              <a:t> </a:t>
            </a:r>
            <a:r>
              <a:rPr lang="en-US" sz="4400" dirty="0" err="1" smtClean="0"/>
              <a:t>ঘটায়</a:t>
            </a:r>
            <a:r>
              <a:rPr lang="en-US" sz="4400" dirty="0" smtClean="0"/>
              <a:t> </a:t>
            </a:r>
            <a:r>
              <a:rPr lang="en-US" sz="4400" dirty="0" err="1" smtClean="0"/>
              <a:t>লিখে</a:t>
            </a:r>
            <a:r>
              <a:rPr lang="en-US" sz="4400" dirty="0" smtClean="0"/>
              <a:t> </a:t>
            </a:r>
            <a:r>
              <a:rPr lang="en-US" sz="4400" dirty="0" err="1" smtClean="0"/>
              <a:t>আনবে</a:t>
            </a:r>
            <a:r>
              <a:rPr lang="en-US" sz="4400" dirty="0" smtClean="0"/>
              <a:t>।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6948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286000"/>
            <a:ext cx="5257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err="1" smtClean="0">
                <a:solidFill>
                  <a:srgbClr val="0070C0"/>
                </a:solidFill>
              </a:rPr>
              <a:t>ধন্যবাদ</a:t>
            </a:r>
            <a:endParaRPr lang="en-US" sz="13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4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9832" y="11568"/>
            <a:ext cx="9153832" cy="895629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কাজী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আবুল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বাশার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আলহাজ্জ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আমিন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উদ্দিন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হাই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স্কুল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মাদারীপুর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ডি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নং-১৯</a:t>
            </a:r>
          </a:p>
          <a:p>
            <a:pPr algn="ctr"/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17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5420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;  ৯ম   </a:t>
            </a:r>
          </a:p>
          <a:p>
            <a:pPr algn="ctr"/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ইতিহাস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বিশ্ব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সভ্যতা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  </a:t>
            </a:r>
          </a:p>
          <a:p>
            <a:pPr algn="ctr"/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; 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দ্বাদশ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;   ৫০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তাং২২/০১/২০১৪ইং</a:t>
            </a:r>
          </a:p>
          <a:p>
            <a:pPr algn="ctr"/>
            <a:endParaRPr lang="en-US" sz="44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6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1" y="0"/>
            <a:ext cx="4434841" cy="37185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05500" y="3787719"/>
            <a:ext cx="1676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b="1" dirty="0" smtClean="0">
                <a:solidFill>
                  <a:srgbClr val="002060"/>
                </a:solidFill>
                <a:latin typeface="Franklin Gothic Medium Cond" pitchFamily="34" charset="0"/>
                <a:cs typeface="NikoshBAN" pitchFamily="2" charset="0"/>
              </a:rPr>
              <a:t>?</a:t>
            </a:r>
            <a:endParaRPr lang="en-US" sz="19900" b="1" dirty="0">
              <a:solidFill>
                <a:srgbClr val="002060"/>
              </a:solidFill>
              <a:latin typeface="Franklin Gothic Medium Cond" pitchFamily="34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0"/>
            <a:ext cx="4648200" cy="3733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5" y="3755764"/>
            <a:ext cx="4476136" cy="3102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2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406604"/>
            <a:ext cx="7315200" cy="11079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sz="6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অভ্যুদয়</a:t>
            </a:r>
            <a:endParaRPr lang="en-US" sz="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88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8703" y="331698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8935" y="2896850"/>
            <a:ext cx="86302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বিশ্ব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ইতিহাসে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খুবই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তাৎপর্য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পুর্ণ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ঘটনা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935" y="4716959"/>
            <a:ext cx="883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৩। 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দেশ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প্রেম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ও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দেশের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অনুগত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4335" y="1821359"/>
            <a:ext cx="81476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ভারতের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বন্ধুত্ব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সৃষ্টিতে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আগ্রহী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47568" y="163830"/>
            <a:ext cx="3819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/>
              <a:t>শিখন</a:t>
            </a:r>
            <a:r>
              <a:rPr lang="en-US" sz="7200" dirty="0" smtClean="0"/>
              <a:t>  </a:t>
            </a:r>
            <a:r>
              <a:rPr lang="en-US" sz="7200" dirty="0" err="1" smtClean="0"/>
              <a:t>ফল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0874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54836"/>
            <a:ext cx="7086600" cy="5240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88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838200"/>
            <a:ext cx="6858000" cy="528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6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80999"/>
            <a:ext cx="7772400" cy="613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50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106</Words>
  <Application>Microsoft Office PowerPoint</Application>
  <PresentationFormat>On-screen Show (4:3)</PresentationFormat>
  <Paragraphs>32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ismail - [2010]</cp:lastModifiedBy>
  <cp:revision>55</cp:revision>
  <dcterms:created xsi:type="dcterms:W3CDTF">2014-01-21T04:36:40Z</dcterms:created>
  <dcterms:modified xsi:type="dcterms:W3CDTF">2014-01-24T03:29:34Z</dcterms:modified>
</cp:coreProperties>
</file>